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62" r:id="rId2"/>
    <p:sldId id="257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58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05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521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366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275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2274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10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60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6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25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7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74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8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19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0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76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8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A49868A-39AD-4684-9CC5-0B01EB28B404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ACCE2F-531E-4A90-A086-74B76FE0D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44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94468"/>
            <a:ext cx="8534401" cy="1270861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МДОУ «Детский сад № 203»</a:t>
            </a:r>
            <a:b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г. Ярославль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844298"/>
            <a:ext cx="8534400" cy="4150102"/>
          </a:xfrm>
        </p:spPr>
        <p:txBody>
          <a:bodyPr/>
          <a:lstStyle/>
          <a:p>
            <a:pPr algn="ctr"/>
            <a:r>
              <a:rPr lang="ru-RU" sz="2800" i="1" dirty="0"/>
              <a:t>«Художественно-эстетическое развитие»</a:t>
            </a:r>
          </a:p>
          <a:p>
            <a:pPr algn="ctr"/>
            <a:r>
              <a:rPr lang="ru-RU" sz="3200" b="1" dirty="0"/>
              <a:t>Аппликация </a:t>
            </a:r>
            <a:r>
              <a:rPr lang="ru-RU" sz="3200" b="1" dirty="0">
                <a:solidFill>
                  <a:srgbClr val="FFFF00"/>
                </a:solidFill>
              </a:rPr>
              <a:t>«Пушистый пейзаж»</a:t>
            </a:r>
          </a:p>
        </p:txBody>
      </p:sp>
      <p:pic>
        <p:nvPicPr>
          <p:cNvPr id="5" name="Picture 2" descr="https://tambovinfo.ru/wp-content/uploads/2019/05/topolinyj-puh-zhara-kak-zashhititsya-ot-allergii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35186" y="3182305"/>
            <a:ext cx="3951473" cy="337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75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5012" y="685799"/>
            <a:ext cx="3657600" cy="1886919"/>
          </a:xfrm>
        </p:spPr>
        <p:txBody>
          <a:bodyPr>
            <a:normAutofit fontScale="90000"/>
          </a:bodyPr>
          <a:lstStyle/>
          <a:p>
            <a:r>
              <a:rPr lang="ru-RU" sz="6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onotype Corsiva" panose="03010101010201010101" pitchFamily="66" charset="0"/>
              </a:rPr>
              <a:t>Пушистый пейзаж</a:t>
            </a:r>
            <a:br>
              <a:rPr lang="ru-RU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243" y="685799"/>
            <a:ext cx="4388611" cy="5308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85012" y="2572718"/>
            <a:ext cx="3657600" cy="292918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Материалы</a:t>
            </a:r>
          </a:p>
          <a:p>
            <a:pPr marL="457200" indent="-457200" algn="just">
              <a:buAutoNum type="arabicPeriod"/>
            </a:pPr>
            <a:r>
              <a:rPr lang="ru-RU" sz="1800" dirty="0">
                <a:solidFill>
                  <a:srgbClr val="FF0000"/>
                </a:solidFill>
              </a:rPr>
              <a:t>Синяя бархатная бумага</a:t>
            </a:r>
          </a:p>
          <a:p>
            <a:pPr marL="457200" indent="-457200" algn="just">
              <a:buAutoNum type="arabicPeriod"/>
            </a:pPr>
            <a:r>
              <a:rPr lang="ru-RU" sz="1800" dirty="0">
                <a:solidFill>
                  <a:srgbClr val="FF0000"/>
                </a:solidFill>
              </a:rPr>
              <a:t>Тополиный пух или вата</a:t>
            </a:r>
          </a:p>
          <a:p>
            <a:pPr marL="457200" indent="-457200" algn="just">
              <a:buAutoNum type="arabicPeriod"/>
            </a:pPr>
            <a:r>
              <a:rPr lang="ru-RU" sz="1800" dirty="0">
                <a:solidFill>
                  <a:srgbClr val="FF0000"/>
                </a:solidFill>
              </a:rPr>
              <a:t>Обойный орнамент или тесьма</a:t>
            </a:r>
          </a:p>
          <a:p>
            <a:pPr marL="457200" indent="-457200" algn="just">
              <a:buAutoNum type="arabicPeriod"/>
            </a:pPr>
            <a:r>
              <a:rPr lang="ru-RU" sz="1800" dirty="0">
                <a:solidFill>
                  <a:srgbClr val="FF0000"/>
                </a:solidFill>
              </a:rPr>
              <a:t>Клей</a:t>
            </a:r>
          </a:p>
        </p:txBody>
      </p:sp>
    </p:spTree>
    <p:extLst>
      <p:ext uri="{BB962C8B-B14F-4D97-AF65-F5344CB8AC3E}">
        <p14:creationId xmlns:p14="http://schemas.microsoft.com/office/powerpoint/2010/main" val="79073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1) Сделай сугробы, разместив тополиный пух или вату в нижней части листа. Слегка прижми пух к бархату бумаги, оставив некоторые места прозрачными. Скрути пальцами пух (вату) в жгутики и сформируй ими дерево с ветками.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28427">
            <a:off x="4314476" y="578228"/>
            <a:ext cx="3292436" cy="351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3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1829851" cy="1371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5288" y="685800"/>
            <a:ext cx="3981450" cy="5308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80868" y="3998563"/>
            <a:ext cx="4961744" cy="1995837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FFFF00"/>
                </a:solidFill>
              </a:rPr>
              <a:t>2) Выложи справа второе дерево пониже первого.</a:t>
            </a:r>
          </a:p>
        </p:txBody>
      </p:sp>
      <p:pic>
        <p:nvPicPr>
          <p:cNvPr id="2050" name="Picture 2" descr="https://avatars.mds.yandex.net/get-pdb/1734110/652edf0b-170b-433a-83d3-7d70444278a9/s120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5012" y="283882"/>
            <a:ext cx="3484240" cy="305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56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FFFF00"/>
                </a:solidFill>
              </a:rPr>
              <a:t>3) На правой стороне листа выложи пух (вату) в форме елочки. Затем можно добавить луну и облачка.</a:t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>А в конце смастерить рамку, приклеив обойный орнамент или тесьму.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9885" y="747794"/>
            <a:ext cx="2661527" cy="3614738"/>
          </a:xfrm>
        </p:spPr>
      </p:pic>
      <p:pic>
        <p:nvPicPr>
          <p:cNvPr id="3074" name="Picture 2" descr="https://otdyhclass.ru/images/gallery/summer2016/image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91966">
            <a:off x="6212613" y="1062321"/>
            <a:ext cx="5144092" cy="329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35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5012" y="685799"/>
            <a:ext cx="3657600" cy="325077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Monotype Corsiva" panose="03010101010201010101" pitchFamily="66" charset="0"/>
              </a:rPr>
              <a:t>Научитесь проводить время с пользой для себя и своего ребенка. </a:t>
            </a:r>
            <a:br>
              <a:rPr lang="ru-RU" sz="3200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sz="3200" dirty="0">
                <a:solidFill>
                  <a:srgbClr val="FF0000"/>
                </a:solidFill>
                <a:latin typeface="Monotype Corsiva" panose="03010101010201010101" pitchFamily="66" charset="0"/>
              </a:rPr>
              <a:t>Удачи вам!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5288" y="685800"/>
            <a:ext cx="3981450" cy="5308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85012" y="5098942"/>
            <a:ext cx="3657600" cy="89545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выполнена по журналу «Коллекция идей № 14», 2011 г.</a:t>
            </a:r>
          </a:p>
        </p:txBody>
      </p:sp>
    </p:spTree>
    <p:extLst>
      <p:ext uri="{BB962C8B-B14F-4D97-AF65-F5344CB8AC3E}">
        <p14:creationId xmlns:p14="http://schemas.microsoft.com/office/powerpoint/2010/main" val="133947259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150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Century Gothic</vt:lpstr>
      <vt:lpstr>Monotype Corsiva</vt:lpstr>
      <vt:lpstr>Times New Roman</vt:lpstr>
      <vt:lpstr>Wingdings 3</vt:lpstr>
      <vt:lpstr>Сектор</vt:lpstr>
      <vt:lpstr>МДОУ «Детский сад № 203» г. Ярославль</vt:lpstr>
      <vt:lpstr>Пушистый пейзаж </vt:lpstr>
      <vt:lpstr>Презентация PowerPoint</vt:lpstr>
      <vt:lpstr>Презентация PowerPoint</vt:lpstr>
      <vt:lpstr>3) На правой стороне листа выложи пух (вату) в форме елочки. Затем можно добавить луну и облачка. А в конце смастерить рамку, приклеив обойный орнамент или тесьму.</vt:lpstr>
      <vt:lpstr>Научитесь проводить время с пользой для себя и своего ребенка.  Удачи вам!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Пушистый пейзаж</dc:title>
  <dc:creator>Пользователь Windows</dc:creator>
  <cp:lastModifiedBy>User</cp:lastModifiedBy>
  <cp:revision>6</cp:revision>
  <dcterms:created xsi:type="dcterms:W3CDTF">2020-04-04T14:30:07Z</dcterms:created>
  <dcterms:modified xsi:type="dcterms:W3CDTF">2020-04-09T16:43:11Z</dcterms:modified>
</cp:coreProperties>
</file>