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68" r:id="rId12"/>
    <p:sldId id="270" r:id="rId13"/>
    <p:sldId id="271" r:id="rId14"/>
    <p:sldId id="272" r:id="rId15"/>
    <p:sldId id="273" r:id="rId16"/>
  </p:sldIdLst>
  <p:sldSz cx="6858000" cy="9144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2610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79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6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1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4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2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3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9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0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6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8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6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3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11562"/>
            <a:ext cx="58921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ea typeface="Microsoft JhengHei" panose="020B0604030504040204" pitchFamily="34" charset="-120"/>
              </a:rPr>
              <a:t>«Светофорчик</a:t>
            </a:r>
          </a:p>
          <a:p>
            <a:r>
              <a:rPr lang="ru-RU" sz="5400" b="1" dirty="0">
                <a:ea typeface="Microsoft JhengHei" panose="020B0604030504040204" pitchFamily="34" charset="-120"/>
              </a:rPr>
              <a:t>   в гостях </a:t>
            </a:r>
          </a:p>
          <a:p>
            <a:r>
              <a:rPr lang="ru-RU" sz="5400" b="1" dirty="0">
                <a:ea typeface="Microsoft JhengHei" panose="020B0604030504040204" pitchFamily="34" charset="-120"/>
              </a:rPr>
              <a:t>   у ребят»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67273" y="6156176"/>
            <a:ext cx="3868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Презентацию выполнила старший воспитатель </a:t>
            </a:r>
          </a:p>
          <a:p>
            <a:pPr algn="ctr"/>
            <a:r>
              <a:rPr lang="ru-RU" sz="3200" b="1" dirty="0"/>
              <a:t>МДОУ № 203</a:t>
            </a:r>
          </a:p>
          <a:p>
            <a:pPr algn="ctr"/>
            <a:r>
              <a:rPr lang="ru-RU" sz="3200" b="1" dirty="0"/>
              <a:t>И.Ю. Пластинина</a:t>
            </a:r>
          </a:p>
        </p:txBody>
      </p:sp>
    </p:spTree>
    <p:extLst>
      <p:ext uri="{BB962C8B-B14F-4D97-AF65-F5344CB8AC3E}">
        <p14:creationId xmlns:p14="http://schemas.microsoft.com/office/powerpoint/2010/main" val="40323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94" y="1"/>
            <a:ext cx="680020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Нас в подземный </a:t>
            </a:r>
          </a:p>
          <a:p>
            <a:pPr algn="ctr"/>
            <a:r>
              <a:rPr lang="ru-RU" sz="6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Переход-</a:t>
            </a:r>
          </a:p>
          <a:p>
            <a:pPr algn="ctr"/>
            <a:r>
              <a:rPr lang="ru-RU" sz="6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Безопасный </a:t>
            </a:r>
          </a:p>
          <a:p>
            <a:pPr algn="ctr"/>
            <a:r>
              <a:rPr lang="ru-RU" sz="6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Путь ведет!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4185362"/>
            <a:ext cx="6120680" cy="477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80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7394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476" y="0"/>
            <a:ext cx="5573577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bg1">
                    <a:lumMod val="95000"/>
                  </a:schemeClr>
                </a:solidFill>
              </a:rPr>
              <a:t>Лишь там</a:t>
            </a:r>
          </a:p>
          <a:p>
            <a:pPr algn="ctr"/>
            <a:r>
              <a:rPr lang="ru-RU" sz="6600" b="1" dirty="0">
                <a:solidFill>
                  <a:schemeClr val="bg1">
                    <a:lumMod val="95000"/>
                  </a:schemeClr>
                </a:solidFill>
              </a:rPr>
              <a:t>Переходить</a:t>
            </a:r>
          </a:p>
          <a:p>
            <a:pPr algn="ctr"/>
            <a:r>
              <a:rPr lang="ru-RU" sz="6600" b="1" dirty="0">
                <a:solidFill>
                  <a:schemeClr val="bg1">
                    <a:lumMod val="95000"/>
                  </a:schemeClr>
                </a:solidFill>
              </a:rPr>
              <a:t>Положено, </a:t>
            </a:r>
          </a:p>
          <a:p>
            <a:pPr algn="ctr"/>
            <a:r>
              <a:rPr lang="ru-RU" sz="6600" b="1" dirty="0">
                <a:solidFill>
                  <a:schemeClr val="bg1">
                    <a:lumMod val="95000"/>
                  </a:schemeClr>
                </a:solidFill>
              </a:rPr>
              <a:t>Где на дороге</a:t>
            </a:r>
          </a:p>
          <a:p>
            <a:pPr algn="ctr"/>
            <a:r>
              <a:rPr lang="ru-RU" sz="6600" b="1" dirty="0">
                <a:solidFill>
                  <a:schemeClr val="bg1">
                    <a:lumMod val="95000"/>
                  </a:schemeClr>
                </a:solidFill>
              </a:rPr>
              <a:t>«ЗЕБРА» </a:t>
            </a:r>
          </a:p>
          <a:p>
            <a:pPr algn="ctr"/>
            <a:r>
              <a:rPr lang="ru-RU" sz="6600" b="1" dirty="0">
                <a:solidFill>
                  <a:schemeClr val="bg1">
                    <a:lumMod val="95000"/>
                  </a:schemeClr>
                </a:solidFill>
              </a:rPr>
              <a:t>Расположена 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93" y="5940152"/>
            <a:ext cx="6048672" cy="320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0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1507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8" y="0"/>
            <a:ext cx="664316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</a:rPr>
              <a:t>Дорога – </a:t>
            </a:r>
          </a:p>
          <a:p>
            <a:pPr algn="ctr"/>
            <a:r>
              <a:rPr lang="ru-RU" sz="6000" b="1" dirty="0">
                <a:solidFill>
                  <a:schemeClr val="bg1"/>
                </a:solidFill>
              </a:rPr>
              <a:t>Не место для игры,</a:t>
            </a:r>
          </a:p>
          <a:p>
            <a:pPr algn="ctr"/>
            <a:r>
              <a:rPr lang="ru-RU" sz="6000" b="1" dirty="0">
                <a:solidFill>
                  <a:schemeClr val="bg1"/>
                </a:solidFill>
              </a:rPr>
              <a:t>Ведь есть </a:t>
            </a:r>
          </a:p>
          <a:p>
            <a:pPr algn="ctr"/>
            <a:r>
              <a:rPr lang="ru-RU" sz="6000" b="1" dirty="0">
                <a:solidFill>
                  <a:schemeClr val="bg1"/>
                </a:solidFill>
              </a:rPr>
              <a:t>Площадки </a:t>
            </a:r>
          </a:p>
          <a:p>
            <a:pPr algn="ctr"/>
            <a:r>
              <a:rPr lang="ru-RU" sz="6000" b="1" dirty="0">
                <a:solidFill>
                  <a:schemeClr val="bg1"/>
                </a:solidFill>
              </a:rPr>
              <a:t>и дворы!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8" y="4875387"/>
            <a:ext cx="6643164" cy="408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5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77" y="27693"/>
            <a:ext cx="397416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/>
              <a:t>Спасибо </a:t>
            </a:r>
          </a:p>
          <a:p>
            <a:pPr algn="ctr"/>
            <a:r>
              <a:rPr lang="ru-RU" sz="6600" b="1" dirty="0"/>
              <a:t>За </a:t>
            </a:r>
          </a:p>
          <a:p>
            <a:pPr algn="ctr"/>
            <a:r>
              <a:rPr lang="ru-RU" sz="6600" b="1" dirty="0"/>
              <a:t>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95616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673" y="0"/>
            <a:ext cx="6095195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Чтоб никогда не попадать 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В сложные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 положения, 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Надо знать 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и соблюдать</a:t>
            </a:r>
          </a:p>
          <a:p>
            <a:endParaRPr lang="ru-RU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3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7164288"/>
            <a:ext cx="6857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FF0000"/>
                </a:solidFill>
              </a:rPr>
              <a:t>Правила Дорожного Движения !</a:t>
            </a:r>
          </a:p>
        </p:txBody>
      </p:sp>
    </p:spTree>
    <p:extLst>
      <p:ext uri="{BB962C8B-B14F-4D97-AF65-F5344CB8AC3E}">
        <p14:creationId xmlns:p14="http://schemas.microsoft.com/office/powerpoint/2010/main" val="224579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976" y="0"/>
            <a:ext cx="22860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9947" y="3657600"/>
            <a:ext cx="650601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bg1">
                    <a:lumMod val="95000"/>
                  </a:schemeClr>
                </a:solidFill>
              </a:rPr>
              <a:t>Загорелся </a:t>
            </a:r>
          </a:p>
          <a:p>
            <a:pPr algn="ctr"/>
            <a:r>
              <a:rPr lang="ru-RU" sz="8000" b="1" dirty="0">
                <a:solidFill>
                  <a:schemeClr val="bg1">
                    <a:lumMod val="95000"/>
                  </a:schemeClr>
                </a:solidFill>
              </a:rPr>
              <a:t>Красный свет-</a:t>
            </a:r>
          </a:p>
          <a:p>
            <a:pPr algn="ctr"/>
            <a:r>
              <a:rPr lang="ru-RU" sz="8000" b="1" dirty="0">
                <a:solidFill>
                  <a:schemeClr val="bg1">
                    <a:lumMod val="95000"/>
                  </a:schemeClr>
                </a:solidFill>
              </a:rPr>
              <a:t>Пешеходу </a:t>
            </a:r>
          </a:p>
          <a:p>
            <a:pPr algn="ctr"/>
            <a:r>
              <a:rPr lang="ru-RU" sz="8000" b="1" dirty="0">
                <a:solidFill>
                  <a:schemeClr val="bg1">
                    <a:lumMod val="95000"/>
                  </a:schemeClr>
                </a:solidFill>
              </a:rPr>
              <a:t>хода нет!</a:t>
            </a:r>
          </a:p>
        </p:txBody>
      </p:sp>
    </p:spTree>
    <p:extLst>
      <p:ext uri="{BB962C8B-B14F-4D97-AF65-F5344CB8AC3E}">
        <p14:creationId xmlns:p14="http://schemas.microsoft.com/office/powerpoint/2010/main" val="236750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840" y="0"/>
            <a:ext cx="2808312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53788" y="3676691"/>
            <a:ext cx="69117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/>
              <a:t>Желтый свет </a:t>
            </a:r>
            <a:endParaRPr lang="ru-RU" sz="6600" b="1" dirty="0"/>
          </a:p>
          <a:p>
            <a:pPr algn="ctr"/>
            <a:r>
              <a:rPr lang="ru-RU" sz="6600" b="1" dirty="0"/>
              <a:t>Дает сигнал,</a:t>
            </a:r>
          </a:p>
          <a:p>
            <a:pPr algn="ctr"/>
            <a:r>
              <a:rPr lang="ru-RU" sz="6600" b="1" dirty="0"/>
              <a:t>Чтобы ты Зеленый </a:t>
            </a:r>
          </a:p>
          <a:p>
            <a:pPr algn="ctr"/>
            <a:r>
              <a:rPr lang="ru-RU" sz="6600" b="1" dirty="0"/>
              <a:t>Ждал!</a:t>
            </a:r>
          </a:p>
        </p:txBody>
      </p:sp>
    </p:spTree>
    <p:extLst>
      <p:ext uri="{BB962C8B-B14F-4D97-AF65-F5344CB8AC3E}">
        <p14:creationId xmlns:p14="http://schemas.microsoft.com/office/powerpoint/2010/main" val="230500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553" y="53788"/>
            <a:ext cx="22860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6067" y="3522977"/>
            <a:ext cx="583897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b="1" dirty="0"/>
              <a:t>Свет зеленый </a:t>
            </a:r>
          </a:p>
          <a:p>
            <a:pPr algn="ctr"/>
            <a:r>
              <a:rPr lang="ru-RU" sz="7200" b="1" dirty="0"/>
              <a:t>Горит:</a:t>
            </a:r>
          </a:p>
          <a:p>
            <a:pPr algn="ctr"/>
            <a:r>
              <a:rPr lang="ru-RU" sz="7200" b="1" dirty="0"/>
              <a:t>«Для тебя</a:t>
            </a:r>
          </a:p>
          <a:p>
            <a:pPr algn="ctr"/>
            <a:r>
              <a:rPr lang="ru-RU" sz="7200" b="1" dirty="0"/>
              <a:t> Проход</a:t>
            </a:r>
          </a:p>
          <a:p>
            <a:pPr algn="ctr"/>
            <a:r>
              <a:rPr lang="ru-RU" sz="7200" b="1" dirty="0"/>
              <a:t>Открыт»</a:t>
            </a:r>
          </a:p>
        </p:txBody>
      </p:sp>
    </p:spTree>
    <p:extLst>
      <p:ext uri="{BB962C8B-B14F-4D97-AF65-F5344CB8AC3E}">
        <p14:creationId xmlns:p14="http://schemas.microsoft.com/office/powerpoint/2010/main" val="414099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055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4088" y="-13066"/>
            <a:ext cx="6922088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Тротуар и </a:t>
            </a:r>
          </a:p>
          <a:p>
            <a:pPr algn="ctr"/>
            <a:r>
              <a:rPr lang="ru-RU" sz="9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Переходы:</a:t>
            </a:r>
          </a:p>
          <a:p>
            <a:pPr algn="ctr"/>
            <a:r>
              <a:rPr lang="ru-RU" sz="9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Ваше место</a:t>
            </a:r>
          </a:p>
          <a:p>
            <a:pPr algn="ctr"/>
            <a:r>
              <a:rPr lang="ru-RU" sz="9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ПЕШЕХОДЫ!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52121"/>
            <a:ext cx="6858000" cy="349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95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30656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111</Words>
  <Application>Microsoft Office PowerPoint</Application>
  <PresentationFormat>Экран (4:3)</PresentationFormat>
  <Paragraphs>47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Microsoft JhengHei</vt:lpstr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Светочек</dc:creator>
  <cp:lastModifiedBy>User</cp:lastModifiedBy>
  <cp:revision>12</cp:revision>
  <cp:lastPrinted>2014-02-12T13:12:54Z</cp:lastPrinted>
  <dcterms:created xsi:type="dcterms:W3CDTF">2014-02-05T13:47:13Z</dcterms:created>
  <dcterms:modified xsi:type="dcterms:W3CDTF">2020-04-09T17:58:05Z</dcterms:modified>
</cp:coreProperties>
</file>