
<file path=[Content_Types].xml><?xml version="1.0" encoding="utf-8"?>
<Types xmlns="http://schemas.openxmlformats.org/package/2006/content-types"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theme+xml" PartName="/ppt/theme/theme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Default ContentType="image/jpeg" Extension="jpeg"/>
  <Default ContentType="application/vnd.openxmlformats-package.relationships+xml" Extension="rels"/>
  <Default ContentType="application/xml" Extension="xml"/>
  <Override ContentType="application/vnd.openxmlformats-officedocument.presentationml.presentation.main+xml" PartName="/ppt/presentation.xml"/>
  <Override ContentType="application/vnd.openxmlformats-officedocument.presentationml.slideLayout+xml" PartName="/ppt/slideLayouts/slideLayout1.xml"/>
  <Override ContentType="application/vnd.openxmlformats-officedocument.extended-properties+xml" PartName="/docProps/app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0.xml"/>
  <Override ContentType="application/vnd.openxmlformats-officedocument.presentationml.slide+xml" PartName="/ppt/slides/slide7.xml"/>
  <Override ContentType="application/vnd.openxmlformats-officedocument.presentationml.viewProps+xml" PartName="/ppt/viewProps.xml"/>
  <Override ContentType="application/vnd.openxmlformats-officedocument.presentationml.slideLayout+xml" PartName="/ppt/slideLayouts/slideLayout9.xml"/>
  <Override ContentType="application/vnd.openxmlformats-package.core-properties+xml" PartName="/docProps/core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4/13/2020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4/13/2020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3600450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МДОУ «Детский сад №203»</a:t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Monotype Corsiva" pitchFamily="66" charset="0"/>
              </a:rPr>
              <a:t>Рисование гуашью и пластиковой картой</a:t>
            </a:r>
            <a:endParaRPr lang="ru-RU" dirty="0">
              <a:solidFill>
                <a:schemeClr val="accent1">
                  <a:lumMod val="50000"/>
                </a:schemeClr>
              </a:solidFill>
              <a:latin typeface="Monotype Corsiva" pitchFamily="66" charset="0"/>
            </a:endParaRPr>
          </a:p>
        </p:txBody>
      </p:sp>
      <p:pic>
        <p:nvPicPr>
          <p:cNvPr id="4" name="Рисунок 3" descr="maxresdefaul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10000" y="3657600"/>
            <a:ext cx="5029200" cy="282892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97562"/>
          </a:xfrm>
        </p:spPr>
        <p:txBody>
          <a:bodyPr>
            <a:normAutofit/>
          </a:bodyPr>
          <a:lstStyle/>
          <a:p>
            <a:r>
              <a:rPr lang="ru-RU" sz="2700" dirty="0" smtClean="0"/>
              <a:t>Л.Н. Толстой в свое время говорил: "...если в дошкольные годы ребенок не научится творить, придумывать, то в зрелые годы он все будет копировать</a:t>
            </a:r>
            <a:r>
              <a:rPr lang="ru-RU" sz="2700" dirty="0" smtClean="0"/>
              <a:t>".</a:t>
            </a:r>
            <a:r>
              <a:rPr lang="ru-RU" sz="2700" dirty="0" smtClean="0"/>
              <a:t> Поэтому </a:t>
            </a:r>
            <a:r>
              <a:rPr lang="ru-RU" sz="2700" dirty="0" smtClean="0"/>
              <a:t>детям так важно творить. </a:t>
            </a:r>
            <a:r>
              <a:rPr lang="ru-RU" sz="2700" dirty="0" smtClean="0"/>
              <a:t> </a:t>
            </a: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>Нетрадиционные техники рисования  </a:t>
            </a:r>
            <a:r>
              <a:rPr lang="ru-RU" sz="2700" dirty="0" smtClean="0"/>
              <a:t>доступны любому ребёнку</a:t>
            </a:r>
            <a:r>
              <a:rPr lang="ru-RU" sz="2700" dirty="0" smtClean="0"/>
              <a:t>. </a:t>
            </a:r>
            <a:r>
              <a:rPr lang="ru-RU" sz="2700" dirty="0" smtClean="0"/>
              <a:t>Рисовать можно чем угодно и как угодно, а все это необычное очень нравится детям. Приёмы просты по технологии и напоминают игру, не утомляют детей, у них сохраняется высокая активность.</a:t>
            </a:r>
            <a:r>
              <a:rPr lang="ru-RU" sz="2700" dirty="0" smtClean="0"/>
              <a:t> Сегодня мы остановимся на одной из таких техник – рисовании пластиковыми картами.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306762"/>
          </a:xfrm>
        </p:spPr>
        <p:txBody>
          <a:bodyPr>
            <a:normAutofit fontScale="90000"/>
          </a:bodyPr>
          <a:lstStyle/>
          <a:p>
            <a:r>
              <a:rPr lang="ru-RU" sz="2800" dirty="0" smtClean="0"/>
              <a:t>При использовании пластиковой карты для нанесения гуаши на бумагу идет большой расход краски, но зато этот способ позволяет создать  очень интересные, «живые» эффекты. </a:t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1.  Нанесите гуашь разных цветов на карту и проведите по бумаге.</a:t>
            </a:r>
            <a:br>
              <a:rPr lang="ru-RU" sz="2800" dirty="0" smtClean="0"/>
            </a:br>
            <a:r>
              <a:rPr lang="ru-RU" sz="2800" dirty="0" smtClean="0"/>
              <a:t>Если краски наносить на карту заходя одним цветом на другой,  появляется эффект перехода цвета.</a:t>
            </a:r>
            <a:endParaRPr lang="ru-RU" sz="2800" dirty="0"/>
          </a:p>
        </p:txBody>
      </p:sp>
      <p:pic>
        <p:nvPicPr>
          <p:cNvPr id="3" name="Рисунок 2" descr="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29200" y="4267200"/>
            <a:ext cx="3498926" cy="1676400"/>
          </a:xfrm>
          <a:prstGeom prst="rect">
            <a:avLst/>
          </a:prstGeom>
        </p:spPr>
      </p:pic>
      <p:pic>
        <p:nvPicPr>
          <p:cNvPr id="4" name="Рисунок 3" descr="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3400" y="3886200"/>
            <a:ext cx="3339800" cy="2667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544762"/>
          </a:xfrm>
        </p:spPr>
        <p:txBody>
          <a:bodyPr>
            <a:normAutofit/>
          </a:bodyPr>
          <a:lstStyle/>
          <a:p>
            <a:r>
              <a:rPr lang="ru-RU" sz="2800" dirty="0" smtClean="0"/>
              <a:t>2. Нанесите гуашь нескольких цветов на карточку и проводите ей по листу волнообразными, зигзагообразными или другими линиями. Благодаря неравномерному нажиму, изменению угла карты можно добиться эффекта наслоения цвета.</a:t>
            </a:r>
            <a:endParaRPr lang="ru-RU" sz="2800" dirty="0"/>
          </a:p>
        </p:txBody>
      </p:sp>
      <p:pic>
        <p:nvPicPr>
          <p:cNvPr id="3" name="Рисунок 2" descr="5PWg5gtvo4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8600" y="3962400"/>
            <a:ext cx="2280647" cy="2212091"/>
          </a:xfrm>
          <a:prstGeom prst="rect">
            <a:avLst/>
          </a:prstGeom>
        </p:spPr>
      </p:pic>
      <p:pic>
        <p:nvPicPr>
          <p:cNvPr id="4" name="Рисунок 3" descr="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667000" y="3962400"/>
            <a:ext cx="6323106" cy="21336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dirty="0" smtClean="0"/>
              <a:t>3. Нанесите  </a:t>
            </a:r>
            <a:r>
              <a:rPr lang="ru-RU" sz="3200" dirty="0" smtClean="0"/>
              <a:t>г</a:t>
            </a:r>
            <a:r>
              <a:rPr lang="ru-RU" sz="3200" dirty="0" smtClean="0"/>
              <a:t>уашь на бумагу и ребром или углом карты проводите для появления линий основного цвета .</a:t>
            </a:r>
            <a:endParaRPr lang="ru-RU" sz="3200" dirty="0"/>
          </a:p>
        </p:txBody>
      </p:sp>
      <p:pic>
        <p:nvPicPr>
          <p:cNvPr id="3" name="Рисунок 2" descr="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" y="4038600"/>
            <a:ext cx="2998744" cy="2215384"/>
          </a:xfrm>
          <a:prstGeom prst="rect">
            <a:avLst/>
          </a:prstGeom>
        </p:spPr>
      </p:pic>
      <p:pic>
        <p:nvPicPr>
          <p:cNvPr id="4" name="Рисунок 3" descr="6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10000" y="2057400"/>
            <a:ext cx="4788507" cy="29083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Совмещая эти приемы, можно создавать очень необычные, интересные рисунки.</a:t>
            </a:r>
            <a:endParaRPr lang="ru-RU" sz="2800" dirty="0"/>
          </a:p>
        </p:txBody>
      </p:sp>
      <p:pic>
        <p:nvPicPr>
          <p:cNvPr id="3" name="Рисунок 2" descr="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4800" y="2438400"/>
            <a:ext cx="4572000" cy="2976541"/>
          </a:xfrm>
          <a:prstGeom prst="rect">
            <a:avLst/>
          </a:prstGeom>
        </p:spPr>
      </p:pic>
      <p:pic>
        <p:nvPicPr>
          <p:cNvPr id="5" name="Рисунок 4" descr="пп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257800" y="1524000"/>
            <a:ext cx="3663655" cy="50292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304800" y="0"/>
            <a:ext cx="5334000" cy="2286000"/>
          </a:xfrm>
        </p:spPr>
        <p:txBody>
          <a:bodyPr>
            <a:normAutofit/>
          </a:bodyPr>
          <a:lstStyle/>
          <a:p>
            <a:r>
              <a:rPr lang="ru-RU" sz="6000" b="1" dirty="0" smtClean="0">
                <a:solidFill>
                  <a:schemeClr val="accent5">
                    <a:lumMod val="75000"/>
                  </a:schemeClr>
                </a:solidFill>
                <a:latin typeface="Monotype Corsiva" pitchFamily="66" charset="0"/>
              </a:rPr>
              <a:t>Успехов  вам! </a:t>
            </a:r>
            <a:br>
              <a:rPr lang="ru-RU" sz="6000" b="1" dirty="0" smtClean="0">
                <a:solidFill>
                  <a:schemeClr val="accent5">
                    <a:lumMod val="75000"/>
                  </a:schemeClr>
                </a:solidFill>
                <a:latin typeface="Monotype Corsiva" pitchFamily="66" charset="0"/>
              </a:rPr>
            </a:br>
            <a:r>
              <a:rPr lang="ru-RU" sz="6000" b="1" dirty="0" smtClean="0">
                <a:solidFill>
                  <a:schemeClr val="accent5">
                    <a:lumMod val="75000"/>
                  </a:schemeClr>
                </a:solidFill>
                <a:latin typeface="Monotype Corsiva" pitchFamily="66" charset="0"/>
              </a:rPr>
              <a:t>И помните</a:t>
            </a:r>
            <a:endParaRPr lang="ru-RU" sz="6000" b="1" dirty="0">
              <a:solidFill>
                <a:schemeClr val="accent5">
                  <a:lumMod val="75000"/>
                </a:schemeClr>
              </a:solidFill>
              <a:latin typeface="Monotype Corsiva" pitchFamily="66" charset="0"/>
            </a:endParaRPr>
          </a:p>
        </p:txBody>
      </p:sp>
      <p:pic>
        <p:nvPicPr>
          <p:cNvPr id="3" name="Рисунок 2" descr="2e79fa1b724b4c5ca68d84d22dcea14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419600" y="2438400"/>
            <a:ext cx="4095750" cy="3810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136</Words>
  <Application>Microsoft Office PowerPoint</Application>
  <PresentationFormat>Экран (4:3)</PresentationFormat>
  <Paragraphs>7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Office Theme</vt:lpstr>
      <vt:lpstr>МДОУ «Детский сад №203»    Рисование гуашью и пластиковой картой</vt:lpstr>
      <vt:lpstr>Л.Н. Толстой в свое время говорил: "...если в дошкольные годы ребенок не научится творить, придумывать, то в зрелые годы он все будет копировать". Поэтому детям так важно творить.   Нетрадиционные техники рисования  доступны любому ребёнку. Рисовать можно чем угодно и как угодно, а все это необычное очень нравится детям. Приёмы просты по технологии и напоминают игру, не утомляют детей, у них сохраняется высокая активность. Сегодня мы остановимся на одной из таких техник – рисовании пластиковыми картами. </vt:lpstr>
      <vt:lpstr>При использовании пластиковой карты для нанесения гуаши на бумагу идет большой расход краски, но зато этот способ позволяет создать  очень интересные, «живые» эффекты.   1.  Нанесите гуашь разных цветов на карту и проведите по бумаге. Если краски наносить на карту заходя одним цветом на другой,  появляется эффект перехода цвета.</vt:lpstr>
      <vt:lpstr>2. Нанесите гуашь нескольких цветов на карточку и проводите ей по листу волнообразными, зигзагообразными или другими линиями. Благодаря неравномерному нажиму, изменению угла карты можно добиться эффекта наслоения цвета.</vt:lpstr>
      <vt:lpstr>3. Нанесите  гуашь на бумагу и ребром или углом карты проводите для появления линий основного цвета .</vt:lpstr>
      <vt:lpstr>Совмещая эти приемы, можно создавать очень необычные, интересные рисунки.</vt:lpstr>
      <vt:lpstr>Успехов  вам!  И помните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МДОУ «Детский сад №203»    Рисование гуашью и пластиковой картой</dc:title>
  <dc:creator>Елена</dc:creator>
  <cp:lastModifiedBy>Елена</cp:lastModifiedBy>
  <cp:revision>1</cp:revision>
  <dcterms:created xsi:type="dcterms:W3CDTF">2020-04-13T19:38:03Z</dcterms:created>
  <dcterms:modified xsi:type="dcterms:W3CDTF">2020-04-13T21:00:35Z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347375</vt:lpwstr>
  </property>
  <property fmtid="{D5CDD505-2E9C-101B-9397-08002B2CF9AE}" name="NXPowerLiteSettings" pid="3">
    <vt:lpwstr>C7000400038000</vt:lpwstr>
  </property>
  <property fmtid="{D5CDD505-2E9C-101B-9397-08002B2CF9AE}" name="NXPowerLiteVersion" pid="4">
    <vt:lpwstr>S9.0.1</vt:lpwstr>
  </property>
</Properties>
</file>