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28601"/>
            <a:ext cx="8153400" cy="32004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МДОУ «Детский сад№203»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Мастер-класс  по технике граттаж</a:t>
            </a:r>
            <a:br>
              <a:rPr lang="ru-RU" b="1" dirty="0" smtClean="0"/>
            </a:br>
            <a:r>
              <a:rPr lang="ru-RU" b="1" dirty="0" smtClean="0"/>
              <a:t>«Первоцветы»</a:t>
            </a:r>
            <a:endParaRPr lang="ru-RU" b="1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505200"/>
            <a:ext cx="3124200" cy="31381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556260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 smtClean="0"/>
              <a:t>Граттаж </a:t>
            </a:r>
            <a:r>
              <a:rPr lang="ru-RU" dirty="0" smtClean="0"/>
              <a:t>(от франц. </a:t>
            </a:r>
            <a:r>
              <a:rPr lang="ru-RU" dirty="0" err="1" smtClean="0"/>
              <a:t>Gratter</a:t>
            </a:r>
            <a:r>
              <a:rPr lang="ru-RU" dirty="0" smtClean="0"/>
              <a:t> — </a:t>
            </a:r>
            <a:r>
              <a:rPr lang="ru-RU" sz="3100" dirty="0" smtClean="0">
                <a:latin typeface="+mn-lt"/>
              </a:rPr>
              <a:t>скрести, царапать) — это способ выполнения рисунка путем процарапывания острым инструментом бумаги или картона, залитых тушью или черной гуашью.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Другое название техники —</a:t>
            </a:r>
            <a:r>
              <a:rPr lang="ru-RU" sz="3100" b="1" dirty="0" smtClean="0">
                <a:latin typeface="+mn-lt"/>
              </a:rPr>
              <a:t> </a:t>
            </a:r>
            <a:r>
              <a:rPr lang="ru-RU" sz="3100" b="1" dirty="0" err="1" smtClean="0">
                <a:latin typeface="+mn-lt"/>
              </a:rPr>
              <a:t>воскография</a:t>
            </a:r>
            <a:r>
              <a:rPr lang="ru-RU" sz="3100" dirty="0" smtClean="0">
                <a:latin typeface="+mn-lt"/>
              </a:rPr>
              <a:t>, иногда ее также называют </a:t>
            </a:r>
            <a:r>
              <a:rPr lang="ru-RU" sz="3100" b="1" dirty="0" smtClean="0">
                <a:latin typeface="+mn-lt"/>
              </a:rPr>
              <a:t>царапкой</a:t>
            </a:r>
            <a:r>
              <a:rPr lang="ru-RU" sz="3100" dirty="0" smtClean="0">
                <a:latin typeface="+mn-lt"/>
              </a:rPr>
              <a:t>. Рисунки, выполненные в технике граттаж, отличаются контрастом белых линий и черного фона, и похожи на гравюры.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Reene_windynight_scratch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038600"/>
            <a:ext cx="3314889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>А </a:t>
            </a:r>
            <a:r>
              <a:rPr lang="ru-RU" sz="3100" dirty="0" smtClean="0"/>
              <a:t>если предварительно покрасить лист бумаги в различные цвета, то рисунок получится очень интересным и оригинальным.</a:t>
            </a:r>
            <a:br>
              <a:rPr lang="ru-RU" sz="3100" dirty="0" smtClean="0"/>
            </a:br>
            <a:r>
              <a:rPr lang="ru-RU" sz="3100" dirty="0" smtClean="0"/>
              <a:t>Чтобы создать свою собственную картину в технике граттаж,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понадобятся</a:t>
            </a:r>
            <a:r>
              <a:rPr lang="ru-RU" sz="3100" b="1" dirty="0" smtClean="0"/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два листа бумаги </a:t>
            </a:r>
            <a:r>
              <a:rPr lang="ru-RU" sz="3100" dirty="0" smtClean="0"/>
              <a:t>(один </a:t>
            </a:r>
            <a:r>
              <a:rPr lang="ru-RU" sz="3100" dirty="0" smtClean="0"/>
              <a:t>— </a:t>
            </a:r>
            <a:r>
              <a:rPr lang="ru-RU" sz="3100" dirty="0" smtClean="0"/>
              <a:t>толстый, например</a:t>
            </a:r>
            <a:r>
              <a:rPr lang="ru-RU" sz="3100" dirty="0" smtClean="0"/>
              <a:t>, белый картон  </a:t>
            </a:r>
            <a:r>
              <a:rPr lang="ru-RU" sz="3100" dirty="0" smtClean="0"/>
              <a:t>- для будущей работы, </a:t>
            </a:r>
            <a:r>
              <a:rPr lang="ru-RU" sz="3100" dirty="0" smtClean="0"/>
              <a:t>и один обычный — для </a:t>
            </a:r>
            <a:r>
              <a:rPr lang="ru-RU" sz="3100" dirty="0" smtClean="0"/>
              <a:t>эскизного рисунка), карандаш; ручка</a:t>
            </a:r>
            <a:r>
              <a:rPr lang="ru-RU" sz="3100" dirty="0" smtClean="0"/>
              <a:t>, которая уже </a:t>
            </a:r>
            <a:r>
              <a:rPr lang="ru-RU" sz="3100" dirty="0" smtClean="0"/>
              <a:t>перестала писать; зубочистки; набор гуаши, а по желанию и акварель; кисточка; черная </a:t>
            </a:r>
            <a:r>
              <a:rPr lang="ru-RU" sz="3100" dirty="0" smtClean="0"/>
              <a:t>тушь или черная </a:t>
            </a:r>
            <a:r>
              <a:rPr lang="ru-RU" sz="3100" dirty="0" smtClean="0"/>
              <a:t>гуашь;</a:t>
            </a:r>
            <a:r>
              <a:rPr lang="ru-RU" dirty="0" smtClean="0"/>
              <a:t> </a:t>
            </a:r>
            <a:r>
              <a:rPr lang="ru-RU" sz="3100" dirty="0" smtClean="0"/>
              <a:t>свеча</a:t>
            </a: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Создаем эскиз будущей работы на тонком листе</a:t>
            </a:r>
            <a:endParaRPr lang="ru-RU" sz="2800" dirty="0"/>
          </a:p>
        </p:txBody>
      </p:sp>
      <p:pic>
        <p:nvPicPr>
          <p:cNvPr id="5" name="Рисунок 4" descr="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3390823" cy="43433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 Плотный лист раскрашиваем (цветовые зоны в распределяются в соответствии с эскизом) и даем ему высохнуть. </a:t>
            </a:r>
            <a:endParaRPr lang="ru-RU" sz="2800" dirty="0"/>
          </a:p>
        </p:txBody>
      </p:sp>
      <p:pic>
        <p:nvPicPr>
          <p:cNvPr id="3" name="Рисунок 2" descr="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905000"/>
            <a:ext cx="3676550" cy="46567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 Натираем восковой свечой всю поверхность листа, стараясь не пропускать ни одного участка. Чем толще слой воска, тем проще будет царапать.</a:t>
            </a:r>
            <a:endParaRPr lang="ru-RU" sz="2800" dirty="0"/>
          </a:p>
        </p:txBody>
      </p:sp>
      <p:pic>
        <p:nvPicPr>
          <p:cNvPr id="3" name="Рисунок 2" descr="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598583" cy="48738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4. Покрываем всю поверхность листа черной гуашью с помощью почти сухой кисти. От избытка воды краска может скатываться каплями по поверхности листа.  Даем возможность заготовке как следует высохнуть.</a:t>
            </a:r>
            <a:endParaRPr lang="ru-RU" sz="2800" dirty="0"/>
          </a:p>
        </p:txBody>
      </p:sp>
      <p:pic>
        <p:nvPicPr>
          <p:cNvPr id="3" name="Рисунок 2" descr="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3151353" cy="4267200"/>
          </a:xfrm>
          <a:prstGeom prst="rect">
            <a:avLst/>
          </a:prstGeom>
        </p:spPr>
      </p:pic>
      <p:pic>
        <p:nvPicPr>
          <p:cNvPr id="4" name="Рисунок 3" descr="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842226" y="2758244"/>
            <a:ext cx="4243747" cy="2955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5. С помощью старой ручки, зубочисток (любой острой палочки) начинаем царапать заготовку по эскизу. Выделяем контуры элементов более толстыми линиями, заполняем – более тонкими.</a:t>
            </a:r>
            <a:br>
              <a:rPr lang="ru-RU" sz="2800" dirty="0" smtClean="0"/>
            </a:br>
            <a:r>
              <a:rPr lang="ru-RU" sz="2800" dirty="0" smtClean="0"/>
              <a:t> Работа готова!</a:t>
            </a:r>
            <a:endParaRPr lang="ru-RU" sz="2800" dirty="0"/>
          </a:p>
        </p:txBody>
      </p:sp>
      <p:pic>
        <p:nvPicPr>
          <p:cNvPr id="3" name="Рисунок 2" descr="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1720" y="2362200"/>
            <a:ext cx="307778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8001000" cy="6000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МДОУ «Детский сад№203»   Мастер-класс  по технике граттаж «Первоцветы»</vt:lpstr>
      <vt:lpstr>Граттаж (от франц. Gratter — скрести, царапать) — это способ выполнения рисунка путем процарапывания острым инструментом бумаги или картона, залитых тушью или черной гуашью. Другое название техники — воскография, иногда ее также называют царапкой. Рисунки, выполненные в технике граттаж, отличаются контрастом белых линий и черного фона, и похожи на гравюры.  </vt:lpstr>
      <vt:lpstr>А если предварительно покрасить лист бумаги в различные цвета, то рисунок получится очень интересным и оригинальным. Чтобы создать свою собственную картину в технике граттаж,  понадобятся: два листа бумаги (один — толстый, например, белый картон  - для будущей работы, и один обычный — для эскизного рисунка), карандаш; ручка, которая уже перестала писать; зубочистки; набор гуаши, а по желанию и акварель; кисточка; черная тушь или черная гуашь; свеча. </vt:lpstr>
      <vt:lpstr>1. Создаем эскиз будущей работы на тонком листе</vt:lpstr>
      <vt:lpstr>2. Плотный лист раскрашиваем (цветовые зоны в распределяются в соответствии с эскизом) и даем ему высохнуть. </vt:lpstr>
      <vt:lpstr>3. Натираем восковой свечой всю поверхность листа, стараясь не пропускать ни одного участка. Чем толще слой воска, тем проще будет царапать.</vt:lpstr>
      <vt:lpstr>4. Покрываем всю поверхность листа черной гуашью с помощью почти сухой кисти. От избытка воды краска может скатываться каплями по поверхности листа.  Даем возможность заготовке как следует высохнуть.</vt:lpstr>
      <vt:lpstr>5. С помощью старой ручки, зубочисток (любой острой палочки) начинаем царапать заготовку по эскизу. Выделяем контуры элементов более толстыми линиями, заполняем – более тонкими.  Работа готова!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сад№203»   Мастер-класс  по технике граттаж «Первоцветы»</dc:title>
  <dc:creator>Елена</dc:creator>
  <cp:lastModifiedBy>Елена</cp:lastModifiedBy>
  <cp:revision>1</cp:revision>
  <dcterms:created xsi:type="dcterms:W3CDTF">2020-04-13T18:30:30Z</dcterms:created>
  <dcterms:modified xsi:type="dcterms:W3CDTF">2020-04-13T19:33:17Z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378658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