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4/14/2020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4/14/2020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4/14/2020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66800" y="0"/>
            <a:ext cx="6400800" cy="2971800"/>
          </a:xfrm>
        </p:spPr>
        <p:txBody>
          <a:bodyPr>
            <a:normAutofit/>
          </a:bodyPr>
          <a:lstStyle/>
          <a:p>
            <a:r>
              <a:rPr lang="ru-RU" sz="2800" dirty="0" smtClean="0">
                <a:latin typeface="Monotype Corsiva" pitchFamily="66" charset="0"/>
              </a:rPr>
              <a:t>МДОУ «Детский сад №203»</a:t>
            </a:r>
            <a:endParaRPr lang="ru-RU" sz="2800" dirty="0">
              <a:latin typeface="Monotype Corsiva" pitchFamily="6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62000" y="2971800"/>
            <a:ext cx="7010400" cy="2514600"/>
          </a:xfrm>
        </p:spPr>
        <p:txBody>
          <a:bodyPr>
            <a:noAutofit/>
          </a:bodyPr>
          <a:lstStyle/>
          <a:p>
            <a:r>
              <a:rPr lang="ru-RU" sz="4400" dirty="0" smtClean="0">
                <a:solidFill>
                  <a:schemeClr val="tx1"/>
                </a:solidFill>
                <a:latin typeface="Monotype Corsiva" pitchFamily="66" charset="0"/>
              </a:rPr>
              <a:t>Мастер-класс</a:t>
            </a:r>
          </a:p>
          <a:p>
            <a:r>
              <a:rPr lang="ru-RU" sz="4400" dirty="0" smtClean="0">
                <a:solidFill>
                  <a:schemeClr val="tx1"/>
                </a:solidFill>
                <a:latin typeface="Monotype Corsiva" pitchFamily="66" charset="0"/>
              </a:rPr>
              <a:t> «Пасхальная открытка «</a:t>
            </a:r>
            <a:r>
              <a:rPr lang="ru-RU" sz="4400" dirty="0" err="1" smtClean="0">
                <a:solidFill>
                  <a:schemeClr val="tx1"/>
                </a:solidFill>
                <a:latin typeface="Monotype Corsiva" pitchFamily="66" charset="0"/>
              </a:rPr>
              <a:t>Ципленок-неваляшка</a:t>
            </a:r>
            <a:r>
              <a:rPr lang="ru-RU" sz="4400" dirty="0" smtClean="0">
                <a:solidFill>
                  <a:schemeClr val="tx1"/>
                </a:solidFill>
                <a:latin typeface="Monotype Corsiva" pitchFamily="66" charset="0"/>
              </a:rPr>
              <a:t>»»</a:t>
            </a:r>
            <a:endParaRPr lang="ru-RU" sz="4400" dirty="0">
              <a:solidFill>
                <a:schemeClr val="tx1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7696200" cy="1401762"/>
          </a:xfrm>
        </p:spPr>
        <p:txBody>
          <a:bodyPr>
            <a:normAutofit/>
          </a:bodyPr>
          <a:lstStyle/>
          <a:p>
            <a:r>
              <a:rPr lang="ru-RU" sz="2800" dirty="0" smtClean="0"/>
              <a:t>1. Вырежьте из желтого картона детали – туловище, крылья, хохолок , из черного и белого – детали для глаз, клюва.</a:t>
            </a:r>
            <a:endParaRPr lang="ru-RU" sz="2800" dirty="0"/>
          </a:p>
        </p:txBody>
      </p:sp>
      <p:pic>
        <p:nvPicPr>
          <p:cNvPr id="3" name="Рисунок 2" descr="ю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33600" y="1981200"/>
            <a:ext cx="3920422" cy="40386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7239000" cy="2133600"/>
          </a:xfrm>
        </p:spPr>
        <p:txBody>
          <a:bodyPr>
            <a:normAutofit/>
          </a:bodyPr>
          <a:lstStyle/>
          <a:p>
            <a:r>
              <a:rPr lang="ru-RU" sz="2800" dirty="0" smtClean="0"/>
              <a:t>2. Лист белого картона сложите пополам и наметьте контуры яйца так, чтобы края скорлупки располагались на линии сгиба.</a:t>
            </a:r>
            <a:endParaRPr lang="ru-RU" sz="2800" dirty="0"/>
          </a:p>
        </p:txBody>
      </p:sp>
      <p:pic>
        <p:nvPicPr>
          <p:cNvPr id="3" name="Рисунок 2" descr="ч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09800" y="2971800"/>
            <a:ext cx="4459626" cy="2923807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6477000" cy="2925762"/>
          </a:xfrm>
        </p:spPr>
        <p:txBody>
          <a:bodyPr>
            <a:normAutofit/>
          </a:bodyPr>
          <a:lstStyle/>
          <a:p>
            <a:r>
              <a:rPr lang="ru-RU" sz="2800" dirty="0" smtClean="0"/>
              <a:t>3. Вырежьте скорлупку так, чтобы две ее половинки в верхней части соединялись  справа и слева. </a:t>
            </a:r>
            <a:endParaRPr lang="ru-RU" sz="2800" dirty="0"/>
          </a:p>
        </p:txBody>
      </p:sp>
      <p:pic>
        <p:nvPicPr>
          <p:cNvPr id="3" name="Рисунок 2" descr="в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81200" y="3048000"/>
            <a:ext cx="4650466" cy="236033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7010400" cy="3962400"/>
          </a:xfrm>
        </p:spPr>
        <p:txBody>
          <a:bodyPr>
            <a:normAutofit/>
          </a:bodyPr>
          <a:lstStyle/>
          <a:p>
            <a:r>
              <a:rPr lang="ru-RU" sz="2800" dirty="0" smtClean="0"/>
              <a:t>3. В крышку достаточного диаметра прилепите кусок пластилина. Это необходимо, чтобы готовая фигурка могла балансировать.</a:t>
            </a:r>
            <a:br>
              <a:rPr lang="ru-RU" sz="2800" dirty="0" smtClean="0"/>
            </a:br>
            <a:r>
              <a:rPr lang="ru-RU" sz="2800" dirty="0" smtClean="0"/>
              <a:t>Также с помощью пластилина прикрепите крышку между половинками скорлупки. </a:t>
            </a:r>
            <a:endParaRPr lang="ru-RU" sz="2800" dirty="0"/>
          </a:p>
        </p:txBody>
      </p:sp>
      <p:pic>
        <p:nvPicPr>
          <p:cNvPr id="3" name="Рисунок 2" descr="P8Oij4kNjKM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124200" y="3200400"/>
            <a:ext cx="2514600" cy="33528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4.  Склейте детали </a:t>
            </a:r>
            <a:r>
              <a:rPr lang="ru-RU" sz="2800" dirty="0" err="1" smtClean="0"/>
              <a:t>ципленка</a:t>
            </a:r>
            <a:r>
              <a:rPr lang="ru-RU" sz="2800" dirty="0" smtClean="0"/>
              <a:t> и поместите его в скорлупку. Открытка готова!</a:t>
            </a:r>
            <a:endParaRPr lang="ru-RU" sz="2800" dirty="0"/>
          </a:p>
        </p:txBody>
      </p:sp>
      <p:pic>
        <p:nvPicPr>
          <p:cNvPr id="5" name="Рисунок 4" descr="1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8601" y="2590800"/>
            <a:ext cx="3654278" cy="2971800"/>
          </a:xfrm>
          <a:prstGeom prst="rect">
            <a:avLst/>
          </a:prstGeom>
        </p:spPr>
      </p:pic>
      <p:pic>
        <p:nvPicPr>
          <p:cNvPr id="6" name="Рисунок 5" descr="6sdK-m2TJ1Q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361002" y="2590800"/>
            <a:ext cx="3581516" cy="297179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112</Words>
  <Application>Microsoft Office PowerPoint</Application>
  <PresentationFormat>Экран (4:3)</PresentationFormat>
  <Paragraphs>8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Office Theme</vt:lpstr>
      <vt:lpstr>МДОУ «Детский сад №203»</vt:lpstr>
      <vt:lpstr>1. Вырежьте из желтого картона детали – туловище, крылья, хохолок , из черного и белого – детали для глаз, клюва.</vt:lpstr>
      <vt:lpstr>2. Лист белого картона сложите пополам и наметьте контуры яйца так, чтобы края скорлупки располагались на линии сгиба.</vt:lpstr>
      <vt:lpstr>3. Вырежьте скорлупку так, чтобы две ее половинки в верхней части соединялись  справа и слева. </vt:lpstr>
      <vt:lpstr>3. В крышку достаточного диаметра прилепите кусок пластилина. Это необходимо, чтобы готовая фигурка могла балансировать. Также с помощью пластилина прикрепите крышку между половинками скорлупки. </vt:lpstr>
      <vt:lpstr>4.  Склейте детали ципленка и поместите его в скорлупку. Открытка готова!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МДОУ «Детский сад №203»</dc:title>
  <dc:creator>Елена</dc:creator>
  <cp:lastModifiedBy>Елена</cp:lastModifiedBy>
  <cp:revision>1</cp:revision>
  <dcterms:created xsi:type="dcterms:W3CDTF">2020-04-13T21:03:41Z</dcterms:created>
  <dcterms:modified xsi:type="dcterms:W3CDTF">2020-04-13T22:16:51Z</dcterms:modified>
</cp:coreProperties>
</file>