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5" d="100"/>
          <a:sy n="85" d="100"/>
        </p:scale>
        <p:origin x="156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add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381000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002060"/>
                </a:solidFill>
              </a:rPr>
              <a:t>МДОУ «Детский сад №203»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057400"/>
            <a:ext cx="8382000" cy="3733800"/>
          </a:xfrm>
        </p:spPr>
        <p:txBody>
          <a:bodyPr>
            <a:noAutofit/>
          </a:bodyPr>
          <a:lstStyle/>
          <a:p>
            <a:r>
              <a:rPr lang="ru-RU" sz="6000" dirty="0">
                <a:solidFill>
                  <a:srgbClr val="002060"/>
                </a:solidFill>
              </a:rPr>
              <a:t>Мастер-класс «Космическое рисование»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Творческих вам успехов!!!</a:t>
            </a:r>
          </a:p>
        </p:txBody>
      </p:sp>
      <p:pic>
        <p:nvPicPr>
          <p:cNvPr id="3" name="Рисунок 2" descr="_81520-93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24200" y="2209800"/>
            <a:ext cx="3057524" cy="30575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002060"/>
                </a:solidFill>
              </a:rPr>
              <a:t>Совсем скоро –12 апреля, Всемирный день авиации и космонавтики. Подходящее время не только для того, чтобы узнать что-то новое про историю освоения космоса, его устройство, но и дать волю своей фантазии и творческим порывам. Освоив технику рисования с использованием воска и акварели, вы сможете создавать волшебные рисунки, и экспериментировать дальше с этими материалами.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Нам потребуются: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Альбомный лист</a:t>
            </a:r>
          </a:p>
          <a:p>
            <a:r>
              <a:rPr lang="ru-RU" dirty="0">
                <a:solidFill>
                  <a:srgbClr val="002060"/>
                </a:solidFill>
              </a:rPr>
              <a:t>Простой карандаш</a:t>
            </a:r>
          </a:p>
          <a:p>
            <a:r>
              <a:rPr lang="ru-RU" dirty="0">
                <a:solidFill>
                  <a:srgbClr val="002060"/>
                </a:solidFill>
              </a:rPr>
              <a:t>Акварель</a:t>
            </a:r>
          </a:p>
          <a:p>
            <a:r>
              <a:rPr lang="ru-RU" dirty="0">
                <a:solidFill>
                  <a:srgbClr val="002060"/>
                </a:solidFill>
              </a:rPr>
              <a:t>Кисти</a:t>
            </a:r>
          </a:p>
          <a:p>
            <a:r>
              <a:rPr lang="ru-RU" dirty="0">
                <a:solidFill>
                  <a:srgbClr val="002060"/>
                </a:solidFill>
              </a:rPr>
              <a:t>Восковая свеча </a:t>
            </a:r>
          </a:p>
          <a:p>
            <a:r>
              <a:rPr lang="ru-RU" dirty="0">
                <a:solidFill>
                  <a:srgbClr val="002060"/>
                </a:solidFill>
              </a:rPr>
              <a:t>Салфетки бумажные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002060"/>
                </a:solidFill>
              </a:rPr>
              <a:t>1. Создаем эскиз с помощью простого карандаша. Намечаем  места, которые не должны быть покрыты краской. Линии должны быть видны, но не ярко.</a:t>
            </a:r>
          </a:p>
        </p:txBody>
      </p:sp>
      <p:pic>
        <p:nvPicPr>
          <p:cNvPr id="4" name="Содержимое 3" descr="1De1nsrAjos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1200" y="2438400"/>
            <a:ext cx="5455708" cy="4091781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002060"/>
                </a:solidFill>
              </a:rPr>
              <a:t>2. Тщательно обводим линии восковой свечой (парафиновая свеча будет крошиться).</a:t>
            </a:r>
          </a:p>
        </p:txBody>
      </p:sp>
      <p:pic>
        <p:nvPicPr>
          <p:cNvPr id="4" name="Рисунок 3" descr="JtsrIeb7OJc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800" y="2133600"/>
            <a:ext cx="5588000" cy="4191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6638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002060"/>
                </a:solidFill>
              </a:rPr>
              <a:t>3. Закрашиваем рисунок основным фоновым цветом.</a:t>
            </a:r>
          </a:p>
        </p:txBody>
      </p:sp>
      <p:pic>
        <p:nvPicPr>
          <p:cNvPr id="3" name="Рисунок 2" descr="2ims7JG8N28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54200" y="2057400"/>
            <a:ext cx="5765800" cy="43243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002060"/>
                </a:solidFill>
              </a:rPr>
              <a:t>4. Даем рисунку высохнуть и покрываем еще одним слоем воска те участки, цвет которых не должен перекрываться. </a:t>
            </a:r>
          </a:p>
        </p:txBody>
      </p:sp>
      <p:pic>
        <p:nvPicPr>
          <p:cNvPr id="3" name="Рисунок 2" descr="bcFpTN5T3kM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52600" y="1981200"/>
            <a:ext cx="5943600" cy="44577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solidFill>
                  <a:srgbClr val="002060"/>
                </a:solidFill>
              </a:rPr>
              <a:t>5. Наносим дополнительные цвета, создаем цветовые переходы.</a:t>
            </a:r>
          </a:p>
        </p:txBody>
      </p:sp>
      <p:pic>
        <p:nvPicPr>
          <p:cNvPr id="3" name="Рисунок 2" descr="PeLGJO13hPQ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52600" y="2000250"/>
            <a:ext cx="5765800" cy="43243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/>
          </a:bodyPr>
          <a:lstStyle/>
          <a:p>
            <a:br>
              <a:rPr lang="ru-RU" sz="3200" dirty="0">
                <a:solidFill>
                  <a:srgbClr val="002060"/>
                </a:solidFill>
              </a:rPr>
            </a:br>
            <a:br>
              <a:rPr lang="ru-RU" sz="3200" dirty="0">
                <a:solidFill>
                  <a:srgbClr val="002060"/>
                </a:solidFill>
              </a:rPr>
            </a:br>
            <a:br>
              <a:rPr lang="ru-RU" sz="3200" dirty="0">
                <a:solidFill>
                  <a:srgbClr val="002060"/>
                </a:solidFill>
              </a:rPr>
            </a:br>
            <a:br>
              <a:rPr lang="ru-RU" sz="3200" dirty="0">
                <a:solidFill>
                  <a:srgbClr val="002060"/>
                </a:solidFill>
              </a:rPr>
            </a:br>
            <a:br>
              <a:rPr lang="ru-RU" sz="3200" dirty="0">
                <a:solidFill>
                  <a:srgbClr val="002060"/>
                </a:solidFill>
              </a:rPr>
            </a:br>
            <a:br>
              <a:rPr lang="ru-RU" sz="3200" dirty="0">
                <a:solidFill>
                  <a:srgbClr val="002060"/>
                </a:solidFill>
              </a:rPr>
            </a:br>
            <a:r>
              <a:rPr lang="ru-RU" sz="3200" dirty="0">
                <a:solidFill>
                  <a:srgbClr val="002060"/>
                </a:solidFill>
              </a:rPr>
              <a:t>Для детей младшего возраста будет интересно, если они начнут раскрашивать лист (с заранее подготовленным рисунком без эскиза), на котором вдруг проявится изображение.</a:t>
            </a:r>
          </a:p>
        </p:txBody>
      </p:sp>
      <p:pic>
        <p:nvPicPr>
          <p:cNvPr id="3" name="Рисунок 2" descr="R7vhOiA-6jY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" y="533400"/>
            <a:ext cx="3632200" cy="2724150"/>
          </a:xfrm>
          <a:prstGeom prst="rect">
            <a:avLst/>
          </a:prstGeom>
        </p:spPr>
      </p:pic>
      <p:pic>
        <p:nvPicPr>
          <p:cNvPr id="4" name="Рисунок 3" descr="mBjuM-LMdNU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3000" y="533400"/>
            <a:ext cx="3733800" cy="2819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</TotalTime>
  <Words>203</Words>
  <Application>Microsoft Office PowerPoint</Application>
  <PresentationFormat>Экран (4:3)</PresentationFormat>
  <Paragraphs>17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МДОУ «Детский сад №203»</vt:lpstr>
      <vt:lpstr>Совсем скоро –12 апреля, Всемирный день авиации и космонавтики. Подходящее время не только для того, чтобы узнать что-то новое про историю освоения космоса, его устройство, но и дать волю своей фантазии и творческим порывам. Освоив технику рисования с использованием воска и акварели, вы сможете создавать волшебные рисунки, и экспериментировать дальше с этими материалами.</vt:lpstr>
      <vt:lpstr>Нам потребуются:</vt:lpstr>
      <vt:lpstr>1. Создаем эскиз с помощью простого карандаша. Намечаем  места, которые не должны быть покрыты краской. Линии должны быть видны, но не ярко.</vt:lpstr>
      <vt:lpstr>2. Тщательно обводим линии восковой свечой (парафиновая свеча будет крошиться).</vt:lpstr>
      <vt:lpstr>3. Закрашиваем рисунок основным фоновым цветом.</vt:lpstr>
      <vt:lpstr>4. Даем рисунку высохнуть и покрываем еще одним слоем воска те участки, цвет которых не должен перекрываться. </vt:lpstr>
      <vt:lpstr>5. Наносим дополнительные цвета, создаем цветовые переходы.</vt:lpstr>
      <vt:lpstr>      Для детей младшего возраста будет интересно, если они начнут раскрашивать лист (с заранее подготовленным рисунком без эскиза), на котором вдруг проявится изображение.</vt:lpstr>
      <vt:lpstr>Творческих вам успехов!!!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МДОУ «Детский сад №203»</dc:title>
  <dc:creator>Елена</dc:creator>
  <cp:lastModifiedBy>User</cp:lastModifiedBy>
  <cp:revision>5</cp:revision>
  <dcterms:created xsi:type="dcterms:W3CDTF">2020-04-07T10:13:11Z</dcterms:created>
  <dcterms:modified xsi:type="dcterms:W3CDTF">2020-04-10T13:49:39Z</dcterms:modified>
</cp:coreProperties>
</file>