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  <p:sldId id="267" r:id="rId15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A06B5-66A7-4EFD-84E7-27A4BAD37DB5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919BA-650F-4910-997D-55E1F40C5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37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919BA-650F-4910-997D-55E1F40C52E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764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37370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31517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729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72750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533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65346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69476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4581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4555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15531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937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DE048-B1D3-43AD-91BD-2EA9251D143D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D55A-D31D-4E33-8650-6726924DCE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33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ти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288032" y="0"/>
            <a:ext cx="94320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691680" y="4941168"/>
            <a:ext cx="6984776" cy="169277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>
              <a:defRPr/>
            </a:pPr>
            <a:r>
              <a:rPr lang="ru-RU" sz="3200" b="1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Кошлева</a:t>
            </a:r>
            <a:r>
              <a:rPr lang="ru-RU" sz="32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Ольга Александровна</a:t>
            </a:r>
            <a:endParaRPr lang="ru-RU" sz="3200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МКДОУ «</a:t>
            </a:r>
            <a:r>
              <a:rPr lang="ru-RU" b="1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детскии</a:t>
            </a:r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сад №203»</a:t>
            </a:r>
          </a:p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Ярославль</a:t>
            </a:r>
          </a:p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2020 г.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1628800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Путешествие в космос</a:t>
            </a:r>
            <a:endParaRPr lang="ru-RU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2631453"/>
            <a:ext cx="446449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Средняя группа</a:t>
            </a:r>
            <a:endParaRPr lang="ru-RU" sz="32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169868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" y="-30049"/>
            <a:ext cx="9144000" cy="7150889"/>
          </a:xfrm>
          <a:prstGeom prst="rect">
            <a:avLst/>
          </a:prstGeom>
        </p:spPr>
      </p:pic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2032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4" name="Picture 2" descr="C:\Users\USER\Desktop\небо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2576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4" y="-52576"/>
            <a:ext cx="9144000" cy="71734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229201"/>
            <a:ext cx="6273328" cy="1596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5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p15="http://schemas.microsoft.com/office/powerpoint/2012/main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USER\Desktop\луна.jp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71800" y="1772816"/>
            <a:ext cx="338437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103" y="0"/>
            <a:ext cx="9323512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398" y="4725144"/>
            <a:ext cx="6139204" cy="158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608135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C:\Users\USER\Desktop\солнц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8093" y="1396046"/>
            <a:ext cx="4406315" cy="4295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99592" y="2551837"/>
            <a:ext cx="309634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Солнце – это звезда, самая ближайшая к нам, это центр планетной системы и могучий источник жизни на Земле. Без солнечного света ни одно живое существо не могло бы жить.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5805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:\Users\USER\Desktop\планет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832" y="1124744"/>
            <a:ext cx="5832648" cy="490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1" y="2551837"/>
            <a:ext cx="309634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Солнце не одиноко, у него есть семья – это планеты. Семья солнца называется Солнечной системой. В ней 9 планет. Планеты – это небесные тела, которые намного меньше звезд. Они не излучают свет, а пользуются теплом и светом Солнца.</a:t>
            </a:r>
          </a:p>
        </p:txBody>
      </p:sp>
    </p:spTree>
    <p:extLst>
      <p:ext uri="{BB962C8B-B14F-4D97-AF65-F5344CB8AC3E}">
        <p14:creationId xmlns:p14="http://schemas.microsoft.com/office/powerpoint/2010/main" val="312962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ертикальный свиток 1"/>
          <p:cNvSpPr/>
          <p:nvPr/>
        </p:nvSpPr>
        <p:spPr>
          <a:xfrm>
            <a:off x="3491880" y="2132856"/>
            <a:ext cx="4824536" cy="35283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2924944"/>
            <a:ext cx="36004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4" descr="C:\Users\USER\Desktop\сат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404663"/>
            <a:ext cx="2016224" cy="100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USER\Desktop\аним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1201" y="404663"/>
            <a:ext cx="736423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USER\Desktop\аним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5141312"/>
            <a:ext cx="1555087" cy="147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69708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1988840"/>
            <a:ext cx="73448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Цель: расширение представлений детей о космосе, планетах, Вселенной.               </a:t>
            </a:r>
            <a:endParaRPr lang="ru-RU" sz="2800" smtClean="0">
              <a:solidFill>
                <a:srgbClr val="FF0000"/>
              </a:solidFill>
            </a:endParaRPr>
          </a:p>
          <a:p>
            <a:r>
              <a:rPr lang="ru-RU" sz="2800" smtClean="0">
                <a:solidFill>
                  <a:srgbClr val="FF0000"/>
                </a:solidFill>
              </a:rPr>
              <a:t>Задачи</a:t>
            </a:r>
            <a:r>
              <a:rPr lang="ru-RU" sz="2800">
                <a:solidFill>
                  <a:srgbClr val="FF0000"/>
                </a:solidFill>
              </a:rPr>
              <a:t>:                                                                                                                                      - расширять кругозор детей;                                                                                                           - развивать познавательный интерес и любознательность детей;                                         - познакомить детей с первым советским </a:t>
            </a:r>
            <a:r>
              <a:rPr lang="ru-RU" sz="2800" smtClean="0">
                <a:solidFill>
                  <a:srgbClr val="FF0000"/>
                </a:solidFill>
              </a:rPr>
              <a:t>космонавтом</a:t>
            </a:r>
            <a:r>
              <a:rPr lang="ru-RU" sz="280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2052" name="Picture 4" descr="C:\Users\USER\Desktop\сат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5976" y="404664"/>
            <a:ext cx="2448272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67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45572" y="0"/>
            <a:ext cx="91895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USER\Desktop\соб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99792" y="1988839"/>
            <a:ext cx="6192688" cy="4197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348880"/>
            <a:ext cx="201622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Сначала в космос полетели две собаки: Белка и Стрелка. Только после того, как они вернулись, целы и невредимы, в космос полетел человек. </a:t>
            </a:r>
          </a:p>
        </p:txBody>
      </p:sp>
    </p:spTree>
    <p:extLst>
      <p:ext uri="{BB962C8B-B14F-4D97-AF65-F5344CB8AC3E}">
        <p14:creationId xmlns:p14="http://schemas.microsoft.com/office/powerpoint/2010/main" val="338602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p15="http://schemas.microsoft.com/office/powerpoint/2012/main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\Desktop\gagarin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63139" y="1268760"/>
            <a:ext cx="5760640" cy="473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852936"/>
            <a:ext cx="27363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Первым человеком, который смог отправиться в космическое путешествие, и облететь всю нашу Землю, был космонавт Юрий Алексеевич Гагарин. </a:t>
            </a:r>
          </a:p>
        </p:txBody>
      </p:sp>
    </p:spTree>
    <p:extLst>
      <p:ext uri="{BB962C8B-B14F-4D97-AF65-F5344CB8AC3E}">
        <p14:creationId xmlns:p14="http://schemas.microsoft.com/office/powerpoint/2010/main" val="412588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p15="http://schemas.microsoft.com/office/powerpoint/2012/main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рабо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9650" y="1430859"/>
            <a:ext cx="5890821" cy="466243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2276872"/>
            <a:ext cx="259228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Сейчас космонавты проводят в космосе много дней. Они живут на космических станциях, работают, проводят разные эксперименты, следят за приборами, проводят ремонт оборудования.</a:t>
            </a:r>
            <a:br>
              <a:rPr lang="ru-RU" sz="2000" b="1">
                <a:solidFill>
                  <a:srgbClr val="FF0000"/>
                </a:solidFill>
              </a:rPr>
            </a:br>
            <a:endParaRPr lang="ru-RU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5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1841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C:\Users\USER\Desktop\ск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188640"/>
            <a:ext cx="3744416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7544" y="2708920"/>
            <a:ext cx="3960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Свою работу выполняют космонавты в скафандрах. Скафандр предохраняет от сильного холода в тени и жарких солнечных лучей, поддерживает кислород и оснащён многими карманами, каждый из которых имеет своё назначение.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20" y="-6857"/>
            <a:ext cx="5047488" cy="672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42994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ракета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839698"/>
            <a:ext cx="6624735" cy="489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USER\Desktop\аним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2679" y="779910"/>
            <a:ext cx="995025" cy="992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USER\Desktop\аним1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0232" y="3905250"/>
            <a:ext cx="1944216" cy="1828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0414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0254" cy="685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636913"/>
            <a:ext cx="161326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>
                <a:solidFill>
                  <a:srgbClr val="FF0000"/>
                </a:solidFill>
              </a:rPr>
              <a:t>Так выглядит космос, видите как много планет в нем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43714"/>
            <a:ext cx="5868144" cy="5173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7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 xmlns:p15="http://schemas.microsoft.com/office/powerpoint/2012/main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лист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USER\Desktop\зем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11760" y="1664804"/>
            <a:ext cx="6461890" cy="3996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6" y="2996952"/>
            <a:ext cx="223224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</a:rPr>
              <a:t>Так </a:t>
            </a:r>
            <a:r>
              <a:rPr lang="ru-RU" sz="2000" b="1">
                <a:solidFill>
                  <a:srgbClr val="FF0000"/>
                </a:solidFill>
              </a:rPr>
              <a:t>выглядит наша планета из космоса</a:t>
            </a:r>
            <a:r>
              <a:rPr lang="ru-RU" sz="2000" b="1" i="1">
                <a:solidFill>
                  <a:srgbClr val="FF0000"/>
                </a:solidFill>
              </a:rPr>
              <a:t>. </a:t>
            </a:r>
            <a:endParaRPr lang="ru-RU" sz="2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71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p15="http://schemas.microsoft.com/office/powerpoint/2012/main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271</Words>
  <Application>Microsoft Office PowerPoint</Application>
  <PresentationFormat>Экран (4:3)</PresentationFormat>
  <Paragraphs>19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Windows User</cp:lastModifiedBy>
  <cp:revision>29</cp:revision>
  <dcterms:created xsi:type="dcterms:W3CDTF">2017-03-13T12:17:48Z</dcterms:created>
  <dcterms:modified xsi:type="dcterms:W3CDTF">2020-04-10T17:21:17Z</dcterms:modified>
</cp:coreProperties>
</file>