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99DC5-80FE-4D65-ACA3-24D76B1DF4BA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7099-BA6E-403C-8111-0463DA26D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3.imageban.ru/out/2011/12/28/129ebb0dc6a293774741388cb96f48e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325088"/>
            <a:ext cx="8316000" cy="55329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Материал к образовательной деятельности</a:t>
            </a:r>
            <a:b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 ознакомлению с окружающим миром</a:t>
            </a:r>
            <a:b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 группе старшего </a:t>
            </a:r>
            <a:r>
              <a:rPr lang="ru-RU" sz="2000" i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дошкольного возраста.</a:t>
            </a:r>
            <a: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i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000" i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ТЕМА: «Россия – Огромная страна»</a:t>
            </a:r>
            <a:endParaRPr lang="ru-RU" sz="2000" i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20" y="5786454"/>
            <a:ext cx="4286280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Подготовил воспитатель старшей группы:</a:t>
            </a:r>
          </a:p>
          <a:p>
            <a:r>
              <a:rPr lang="ru-RU" sz="1400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Кашпор</a:t>
            </a:r>
            <a:r>
              <a:rPr lang="ru-RU" sz="1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Оксана Владимировна</a:t>
            </a:r>
            <a:endParaRPr lang="ru-RU" sz="1400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8572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00232" y="126359"/>
            <a:ext cx="4643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№ 203» города Ярославля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62150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Ярославль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Изображени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07173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И памятник солдатам, освобождавшим нашу страну от захватчиков – </a:t>
            </a:r>
            <a:b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ВЕЧНЫЙ ОГОНЬ</a:t>
            </a:r>
            <a:endParaRPr lang="ru-RU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214422"/>
            <a:ext cx="5729270" cy="3643338"/>
          </a:xfrm>
        </p:spPr>
        <p:txBody>
          <a:bodyPr>
            <a:noAutofit/>
          </a:bodyPr>
          <a:lstStyle/>
          <a:p>
            <a:pPr marL="457200" indent="-457200" algn="l"/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1. Скажите, ребята, как называется наша страна?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2. Наша страна маленькая или большая?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3. Сколько народностей проживает в нашей стране?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4. Как называется столица нашей страны?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5. Какие достопримечательности Москвы вы знаете?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6. Как называется область в которой мы живем?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7. Как называется столица Ярославской области?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8. В каком районе Ярославля мы живем?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9. Какие достопримечательности Ярославля вы знаете?</a:t>
            </a:r>
            <a:b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</a:br>
            <a:endParaRPr lang="ru-RU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026" name="Picture 2" descr="https://georgievskaia.md/templates/georgievskaiachurch/images/lenta_new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572140"/>
            <a:ext cx="8186706" cy="103255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298" y="357166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Narrow" pitchFamily="34" charset="0"/>
              </a:rPr>
              <a:t>Контрольные вопросы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ds05.infourok.ru/uploads/ex/11a7/000c813e-adbf314b/img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loud.prezentacii.org/19/09/164444/images/scree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472386" cy="35829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Россия – огромная страна. Самая большая страна в мире.  </a:t>
            </a:r>
            <a:b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Россия – многонациональная страна.</a:t>
            </a:r>
            <a:b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Здесь проживает более 180 разных народностей. </a:t>
            </a:r>
            <a:endParaRPr lang="ru-RU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.ytimg.com/vi/sCliCr6e11Y/sd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4338"/>
            <a:ext cx="9144000" cy="76438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4686304" cy="22860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Главный город России – Москва.</a:t>
            </a:r>
            <a:b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Москва – столица России</a:t>
            </a:r>
            <a:endParaRPr lang="ru-RU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spiannews.com/media/caspian_news/all_original_photos/1549956639_8856769_1549956458_434533visa_fre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80845" y="0"/>
            <a:ext cx="92248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Главная достопримечательность Москвы – Красная Площадь. </a:t>
            </a:r>
            <a:br>
              <a:rPr lang="ru-RU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Здесь же находится Сердце России – Московский Кремль.</a:t>
            </a:r>
            <a:endParaRPr lang="ru-RU" sz="2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get-pdb/1209663/74447d00-765d-4cb4-8803-c5850befef3a/s1200?webp=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Красной Площади ежегодно проходит самый главный парад  –</a:t>
            </a:r>
            <a:br>
              <a:rPr lang="ru-RU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Парад Победы!!! </a:t>
            </a:r>
            <a:endParaRPr lang="ru-RU" sz="20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pdb/939428/33ba0f94-bc00-4c08-bc0e-eedc959b85c4/s1200?webp=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У стен Московского Кремля расположен памятник солдатам, сражавшимся за свободу нашей страны –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Могила неизвестного солдата.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58690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Наша страна включает 85 областей, республик и краёв.</a:t>
            </a:r>
            <a:b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 живем в Ярославской области.</a:t>
            </a:r>
            <a:b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городе Ярославле, в самом большом его районе – Заволжский. </a:t>
            </a:r>
            <a:b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Ярославль – столица Ярославской области.</a:t>
            </a:r>
            <a:b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400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2" name="Picture 4" descr="http://900igr.net/up/datai/170125/0008-003-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642918"/>
            <a:ext cx="4937104" cy="5718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f.otzyv.ru/f/12/04/100365/16061621194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21546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Ярославле тоже есть Кремль- </a:t>
            </a:r>
            <a:b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Рубленный город,</a:t>
            </a:r>
            <a:b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так называют его Ярославцы.</a:t>
            </a:r>
            <a:endParaRPr lang="ru-RU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Материал к образовательной деятельности  по ознакомлению с окружающим миром в  группе старшего дошкольного возраста.  ТЕМА: «Россия – Огромная страна»</vt:lpstr>
      <vt:lpstr>Слайд 2</vt:lpstr>
      <vt:lpstr>Россия – огромная страна. Самая большая страна в мире.   Россия – многонациональная страна. Здесь проживает более 180 разных народностей. </vt:lpstr>
      <vt:lpstr>Главный город России – Москва. Москва – столица России</vt:lpstr>
      <vt:lpstr>Главная достопримечательность Москвы – Красная Площадь.  Здесь же находится Сердце России – Московский Кремль.</vt:lpstr>
      <vt:lpstr>На Красной Площади ежегодно проходит самый главный парад  –  Парад Победы!!! </vt:lpstr>
      <vt:lpstr>У стен Московского Кремля расположен памятник солдатам, сражавшимся за свободу нашей страны –  Могила неизвестного солдата.</vt:lpstr>
      <vt:lpstr>Наша страна включает 85 областей, республик и краёв. Мы живем в Ярославской области. В городе Ярославле, в самом большом его районе – Заволжский.  Ярославль – столица Ярославской области.  </vt:lpstr>
      <vt:lpstr>В Ярославле тоже есть Кремль-  Рубленный город, так называют его Ярославцы.</vt:lpstr>
      <vt:lpstr>И памятник солдатам, освобождавшим нашу страну от захватчиков –  ВЕЧНЫЙ ОГОНЬ</vt:lpstr>
      <vt:lpstr> 1. Скажите, ребята, как называется наша страна? 2. Наша страна маленькая или большая? 3. Сколько народностей проживает в нашей стране? 4. Как называется столица нашей страны? 5. Какие достопримечательности Москвы вы знаете? 6. Как называется область в которой мы живем? 7. Как называется столица Ярославской области? 8. В каком районе Ярославля мы живем? 9. Какие достопримечательности Ярославля вы знаете?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к занятию по ознакомлению с окружающим миром в старшей дошкольной группе.  ТЕМА: «Россия – Огромная страна»</dc:title>
  <dc:creator>оксана</dc:creator>
  <cp:lastModifiedBy>оксана</cp:lastModifiedBy>
  <cp:revision>17</cp:revision>
  <dcterms:created xsi:type="dcterms:W3CDTF">2020-04-17T13:06:14Z</dcterms:created>
  <dcterms:modified xsi:type="dcterms:W3CDTF">2020-04-19T16:10:24Z</dcterms:modified>
</cp:coreProperties>
</file>