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FF4D-F359-4841-886B-CC4CFB256B0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1ECF-06A6-41A4-BDC7-2C77BFC49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FF4D-F359-4841-886B-CC4CFB256B0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1ECF-06A6-41A4-BDC7-2C77BFC49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FF4D-F359-4841-886B-CC4CFB256B0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1ECF-06A6-41A4-BDC7-2C77BFC49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FF4D-F359-4841-886B-CC4CFB256B0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1ECF-06A6-41A4-BDC7-2C77BFC49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FF4D-F359-4841-886B-CC4CFB256B0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1ECF-06A6-41A4-BDC7-2C77BFC49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FF4D-F359-4841-886B-CC4CFB256B0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1ECF-06A6-41A4-BDC7-2C77BFC49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FF4D-F359-4841-886B-CC4CFB256B0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1ECF-06A6-41A4-BDC7-2C77BFC49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FF4D-F359-4841-886B-CC4CFB256B0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1ECF-06A6-41A4-BDC7-2C77BFC49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FF4D-F359-4841-886B-CC4CFB256B0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1ECF-06A6-41A4-BDC7-2C77BFC49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FF4D-F359-4841-886B-CC4CFB256B0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1ECF-06A6-41A4-BDC7-2C77BFC49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7FF4D-F359-4841-886B-CC4CFB256B0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1ECF-06A6-41A4-BDC7-2C77BFC49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7FF4D-F359-4841-886B-CC4CFB256B0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51ECF-06A6-41A4-BDC7-2C77BFC49D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321471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Создание театра и постановка сказки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поросенка»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6072206"/>
            <a:ext cx="6400800" cy="423850"/>
          </a:xfrm>
        </p:spPr>
        <p:txBody>
          <a:bodyPr>
            <a:normAutofit/>
          </a:bodyPr>
          <a:lstStyle/>
          <a:p>
            <a:pPr algn="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Ивойлова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М.В.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86808" cy="171451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создания театра нам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понадобился: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конструктор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два листа белой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бумаги, склеенные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между собой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скотчем.</a:t>
            </a:r>
          </a:p>
        </p:txBody>
      </p:sp>
      <p:pic>
        <p:nvPicPr>
          <p:cNvPr id="4" name="Содержимое 3" descr="detsad-2238579-158628106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0356" y="1600200"/>
            <a:ext cx="3523288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86808" cy="22859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Изготовление персонажей 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Нарисовать персонажей с учетом того, что нам нужна будет от них понятная тень (что за персонаж)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Приклеиваем на достаточно плотный картон.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Закрепляем палочку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 использовались палочки от суши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detsad-2238579-158628117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9" y="2215738"/>
            <a:ext cx="6143668" cy="445294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Фонарь, можно телефонный попробовать.</a:t>
            </a:r>
          </a:p>
        </p:txBody>
      </p:sp>
      <p:pic>
        <p:nvPicPr>
          <p:cNvPr id="4" name="Содержимое 3" descr="detsad-2238579-158628126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785926"/>
            <a:ext cx="5953164" cy="435188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6" y="428605"/>
            <a:ext cx="6986615" cy="5857916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условиях карантина, спектакль был поставлен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Театр теней помогает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стимулировать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 и их инициативу в театрализованной деятельности, развивать фантазию, творческие способности.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у детей стойкий интерес к театрализованной деятельности, желание участвовать в общем действии, побуждать детей к активному взаимодействию, общению, учит уметь общаться со сверстниками и взрослыми в различных ситуациях, развивать речь и умение активно строить диалог. Развивать игровое поведение, эстетические чувства, способность творчески относиться к любому делу.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444024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Приятного просмотра!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106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Создание театра и постановка сказки  «Три поросенка» </vt:lpstr>
      <vt:lpstr>Для создания театра нам понадобился: ~ конструктор, ~ два листа белой бумаги, склеенные между собой скотчем.</vt:lpstr>
      <vt:lpstr>Изготовление персонажей : Нарисовать персонажей с учетом того, что нам нужна будет от них понятная тень (что за персонаж)  Приклеиваем на достаточно плотный картон. Закрепляем палочку (нас использовались палочки от суши)</vt:lpstr>
      <vt:lpstr>Фонарь, можно телефонный попробовать.</vt:lpstr>
      <vt:lpstr>Слайд 5</vt:lpstr>
      <vt:lpstr>  Приятного просмотра!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Nik</dc:creator>
  <cp:lastModifiedBy>Nik</cp:lastModifiedBy>
  <cp:revision>4</cp:revision>
  <dcterms:created xsi:type="dcterms:W3CDTF">2020-04-09T18:38:56Z</dcterms:created>
  <dcterms:modified xsi:type="dcterms:W3CDTF">2020-04-09T19:09:51Z</dcterms:modified>
</cp:coreProperties>
</file>